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gs" Target="tags/tag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hom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home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home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home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ODViY2JkMjU3NGYzZTEwMzZmMGFkZWViYmNkYWU3NDI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Arial</vt:lpstr>
      <vt:lpstr>宋体</vt:lpstr>
      <vt:lpstr>Wingdings</vt:lpstr>
      <vt:lpstr>Arial Unicode MS</vt:lpstr>
      <vt:lpstr>Calibri</vt:lpstr>
      <vt:lpstr>微软雅黑</vt:lpstr>
      <vt:lpstr>WPS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HUAWEI</dc:creator>
  <cp:lastModifiedBy>瓶子觉得很空</cp:lastModifiedBy>
  <cp:revision>3</cp:revision>
  <dcterms:created xsi:type="dcterms:W3CDTF">2023-08-09T12:44:00Z</dcterms:created>
  <dcterms:modified xsi:type="dcterms:W3CDTF">2024-03-24T14:41:32Z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2052-12.1.0.16120</vt:lpwstr>
  </property>
</Properties>
</file>

<file path=docProps/thumbnail.jpeg>
</file>